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68" r:id="rId5"/>
    <p:sldId id="459" r:id="rId6"/>
    <p:sldId id="416" r:id="rId7"/>
    <p:sldId id="415" r:id="rId8"/>
    <p:sldId id="468" r:id="rId9"/>
    <p:sldId id="470" r:id="rId10"/>
    <p:sldId id="493" r:id="rId11"/>
    <p:sldId id="495" r:id="rId12"/>
    <p:sldId id="505" r:id="rId13"/>
    <p:sldId id="503" r:id="rId14"/>
    <p:sldId id="497" r:id="rId15"/>
    <p:sldId id="498" r:id="rId16"/>
    <p:sldId id="499" r:id="rId17"/>
    <p:sldId id="500" r:id="rId18"/>
    <p:sldId id="469" r:id="rId19"/>
    <p:sldId id="501" r:id="rId20"/>
    <p:sldId id="475" r:id="rId21"/>
    <p:sldId id="476" r:id="rId22"/>
    <p:sldId id="502" r:id="rId23"/>
    <p:sldId id="471" r:id="rId24"/>
    <p:sldId id="472" r:id="rId25"/>
    <p:sldId id="474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689291-CD78-4DC0-A11F-5B04B1E5A85A}" v="14" dt="2023-12-11T12:50:12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5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5E689291-CD78-4DC0-A11F-5B04B1E5A85A}"/>
    <pc:docChg chg="undo custSel delSld modSld">
      <pc:chgData name="Stijn Weijermars" userId="2933e1d2-70ff-47b3-ad61-d61e32fda646" providerId="ADAL" clId="{5E689291-CD78-4DC0-A11F-5B04B1E5A85A}" dt="2023-12-11T12:50:12.776" v="86" actId="1035"/>
      <pc:docMkLst>
        <pc:docMk/>
      </pc:docMkLst>
      <pc:sldChg chg="del">
        <pc:chgData name="Stijn Weijermars" userId="2933e1d2-70ff-47b3-ad61-d61e32fda646" providerId="ADAL" clId="{5E689291-CD78-4DC0-A11F-5B04B1E5A85A}" dt="2023-12-11T11:21:34.334" v="71" actId="47"/>
        <pc:sldMkLst>
          <pc:docMk/>
          <pc:sldMk cId="2511553166" sldId="257"/>
        </pc:sldMkLst>
      </pc:sldChg>
      <pc:sldChg chg="modSp mod">
        <pc:chgData name="Stijn Weijermars" userId="2933e1d2-70ff-47b3-ad61-d61e32fda646" providerId="ADAL" clId="{5E689291-CD78-4DC0-A11F-5B04B1E5A85A}" dt="2023-12-11T11:21:47.941" v="75" actId="20577"/>
        <pc:sldMkLst>
          <pc:docMk/>
          <pc:sldMk cId="3878736986" sldId="268"/>
        </pc:sldMkLst>
        <pc:spChg chg="mod">
          <ac:chgData name="Stijn Weijermars" userId="2933e1d2-70ff-47b3-ad61-d61e32fda646" providerId="ADAL" clId="{5E689291-CD78-4DC0-A11F-5B04B1E5A85A}" dt="2023-12-11T11:21:47.941" v="75" actId="20577"/>
          <ac:spMkLst>
            <pc:docMk/>
            <pc:sldMk cId="3878736986" sldId="268"/>
            <ac:spMk id="8" creationId="{BBD7C9EE-C66F-4B59-9527-5D3C27382E5E}"/>
          </ac:spMkLst>
        </pc:spChg>
      </pc:sldChg>
      <pc:sldChg chg="addSp modSp mod">
        <pc:chgData name="Stijn Weijermars" userId="2933e1d2-70ff-47b3-ad61-d61e32fda646" providerId="ADAL" clId="{5E689291-CD78-4DC0-A11F-5B04B1E5A85A}" dt="2023-12-11T11:17:53.775" v="66" actId="313"/>
        <pc:sldMkLst>
          <pc:docMk/>
          <pc:sldMk cId="3540472737" sldId="493"/>
        </pc:sldMkLst>
        <pc:spChg chg="mod">
          <ac:chgData name="Stijn Weijermars" userId="2933e1d2-70ff-47b3-ad61-d61e32fda646" providerId="ADAL" clId="{5E689291-CD78-4DC0-A11F-5B04B1E5A85A}" dt="2023-12-11T11:16:22.617" v="0" actId="20577"/>
          <ac:spMkLst>
            <pc:docMk/>
            <pc:sldMk cId="3540472737" sldId="493"/>
            <ac:spMk id="4" creationId="{C285FEB6-29A5-4019-A3CD-690D223DD806}"/>
          </ac:spMkLst>
        </pc:spChg>
        <pc:spChg chg="add mod">
          <ac:chgData name="Stijn Weijermars" userId="2933e1d2-70ff-47b3-ad61-d61e32fda646" providerId="ADAL" clId="{5E689291-CD78-4DC0-A11F-5B04B1E5A85A}" dt="2023-12-11T11:17:36.059" v="49" actId="20577"/>
          <ac:spMkLst>
            <pc:docMk/>
            <pc:sldMk cId="3540472737" sldId="493"/>
            <ac:spMk id="5" creationId="{37AC2D25-2A5F-9FBF-CE42-C10017288497}"/>
          </ac:spMkLst>
        </pc:spChg>
        <pc:spChg chg="add mod">
          <ac:chgData name="Stijn Weijermars" userId="2933e1d2-70ff-47b3-ad61-d61e32fda646" providerId="ADAL" clId="{5E689291-CD78-4DC0-A11F-5B04B1E5A85A}" dt="2023-12-11T11:17:53.775" v="66" actId="313"/>
          <ac:spMkLst>
            <pc:docMk/>
            <pc:sldMk cId="3540472737" sldId="493"/>
            <ac:spMk id="6" creationId="{61BE8999-54F0-6731-467D-20D731425EAA}"/>
          </ac:spMkLst>
        </pc:spChg>
      </pc:sldChg>
      <pc:sldChg chg="del">
        <pc:chgData name="Stijn Weijermars" userId="2933e1d2-70ff-47b3-ad61-d61e32fda646" providerId="ADAL" clId="{5E689291-CD78-4DC0-A11F-5B04B1E5A85A}" dt="2023-12-11T11:19:34.902" v="67" actId="47"/>
        <pc:sldMkLst>
          <pc:docMk/>
          <pc:sldMk cId="3449151455" sldId="496"/>
        </pc:sldMkLst>
      </pc:sldChg>
      <pc:sldChg chg="modSp">
        <pc:chgData name="Stijn Weijermars" userId="2933e1d2-70ff-47b3-ad61-d61e32fda646" providerId="ADAL" clId="{5E689291-CD78-4DC0-A11F-5B04B1E5A85A}" dt="2023-12-11T12:50:12.776" v="86" actId="1035"/>
        <pc:sldMkLst>
          <pc:docMk/>
          <pc:sldMk cId="506210885" sldId="498"/>
        </pc:sldMkLst>
        <pc:picChg chg="mod">
          <ac:chgData name="Stijn Weijermars" userId="2933e1d2-70ff-47b3-ad61-d61e32fda646" providerId="ADAL" clId="{5E689291-CD78-4DC0-A11F-5B04B1E5A85A}" dt="2023-12-11T12:50:12.776" v="86" actId="1035"/>
          <ac:picMkLst>
            <pc:docMk/>
            <pc:sldMk cId="506210885" sldId="498"/>
            <ac:picMk id="2050" creationId="{CD9D855A-0D34-409F-90F3-826246DC4FBE}"/>
          </ac:picMkLst>
        </pc:picChg>
      </pc:sldChg>
      <pc:sldChg chg="del">
        <pc:chgData name="Stijn Weijermars" userId="2933e1d2-70ff-47b3-ad61-d61e32fda646" providerId="ADAL" clId="{5E689291-CD78-4DC0-A11F-5B04B1E5A85A}" dt="2023-12-11T11:20:33.769" v="70" actId="47"/>
        <pc:sldMkLst>
          <pc:docMk/>
          <pc:sldMk cId="553759474" sldId="504"/>
        </pc:sldMkLst>
      </pc:sldChg>
      <pc:sldChg chg="modSp mod">
        <pc:chgData name="Stijn Weijermars" userId="2933e1d2-70ff-47b3-ad61-d61e32fda646" providerId="ADAL" clId="{5E689291-CD78-4DC0-A11F-5B04B1E5A85A}" dt="2023-12-11T11:20:04.706" v="69" actId="1076"/>
        <pc:sldMkLst>
          <pc:docMk/>
          <pc:sldMk cId="942544936" sldId="505"/>
        </pc:sldMkLst>
        <pc:picChg chg="mod">
          <ac:chgData name="Stijn Weijermars" userId="2933e1d2-70ff-47b3-ad61-d61e32fda646" providerId="ADAL" clId="{5E689291-CD78-4DC0-A11F-5B04B1E5A85A}" dt="2023-12-11T11:20:04.706" v="69" actId="1076"/>
          <ac:picMkLst>
            <pc:docMk/>
            <pc:sldMk cId="942544936" sldId="505"/>
            <ac:picMk id="18" creationId="{19B031EF-9078-1368-90A5-13515620813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88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11-12-2023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11-12-2023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11-12-2023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11-12-2023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11-12-2023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  <a:p>
            <a:pPr lvl="5"/>
            <a:r>
              <a:rPr lang="nl-NL" noProof="0"/>
              <a:t>Zesde niveau</a:t>
            </a:r>
          </a:p>
          <a:p>
            <a:pPr lvl="6"/>
            <a:r>
              <a:rPr lang="nl-NL" noProof="0"/>
              <a:t>Zevende niveau - Subtitel</a:t>
            </a:r>
          </a:p>
          <a:p>
            <a:pPr lvl="7"/>
            <a:r>
              <a:rPr lang="nl-NL" noProof="0"/>
              <a:t>Achtste niveau - Subtitel</a:t>
            </a:r>
          </a:p>
          <a:p>
            <a:pPr lvl="8"/>
            <a:r>
              <a:rPr lang="nl-NL" noProof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11-12-2023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11-12-2023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11-12-2023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11-12-2023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11-12-2023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11-12-2023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  <a:p>
            <a:pPr lvl="5"/>
            <a:r>
              <a:rPr lang="nl-NL" noProof="0"/>
              <a:t>Zesde niveau</a:t>
            </a:r>
          </a:p>
          <a:p>
            <a:pPr lvl="6"/>
            <a:r>
              <a:rPr lang="nl-NL" noProof="0"/>
              <a:t>Zevende niveau - Subtitel</a:t>
            </a:r>
          </a:p>
          <a:p>
            <a:pPr lvl="7"/>
            <a:r>
              <a:rPr lang="nl-NL" noProof="0"/>
              <a:t>Achtste niveau - Subtitel</a:t>
            </a:r>
          </a:p>
          <a:p>
            <a:pPr lvl="8"/>
            <a:r>
              <a:rPr lang="nl-NL" noProof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11-12-2023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11-12-2023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11-12-2023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11-12-2023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11-12-2023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11-12-2023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11-12-2023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11-12-2023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11-12-2023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11-12-2023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11-12-2023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/>
                <a:t>Derde niveau</a:t>
              </a:r>
            </a:p>
            <a:p>
              <a:pPr marL="0" lvl="3"/>
              <a:r>
                <a:rPr lang="nl-NL" b="1" noProof="0"/>
                <a:t>Vierde niveau</a:t>
              </a:r>
            </a:p>
            <a:p>
              <a:pPr marL="0" lvl="4"/>
              <a:r>
                <a:rPr lang="nl-NL" noProof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/>
                <a:t>Achtste niveau - Subtitel</a:t>
              </a:r>
            </a:p>
            <a:p>
              <a:pPr marL="0" lvl="8"/>
              <a:r>
                <a:rPr lang="nl-NL" noProof="0"/>
                <a:t>Negende Niveau</a:t>
              </a:r>
            </a:p>
            <a:p>
              <a:endParaRPr lang="nl-NL" noProof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11-12-2023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11-12-2023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11-12-2023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11-12-2023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11-12-2023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11-12-2023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11-12-2023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  <a:p>
            <a:pPr lvl="5"/>
            <a:r>
              <a:rPr lang="nl-NL" noProof="0"/>
              <a:t>Zesde niveau</a:t>
            </a:r>
          </a:p>
          <a:p>
            <a:pPr lvl="6"/>
            <a:r>
              <a:rPr lang="nl-NL" noProof="0"/>
              <a:t>Zevende niveau - Subtitel</a:t>
            </a:r>
          </a:p>
          <a:p>
            <a:pPr lvl="7"/>
            <a:r>
              <a:rPr lang="nl-NL" noProof="0"/>
              <a:t>Achtste niveau - Subtitel</a:t>
            </a:r>
          </a:p>
          <a:p>
            <a:pPr lvl="8"/>
            <a:r>
              <a:rPr lang="nl-NL" noProof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11-12-2023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passiefhuis&amp;sca_esv=589753901&amp;rlz=1C1GCEA_enNL1050NL1050&amp;tbm=vid&amp;sxsrf=AM9HkKloyQ9hyOdJamoXIAkXtgVkp5Dxkg:1702293510856&amp;ei=BvB2ZbjkM-TE9u8PrKWdmAk&amp;start=40&amp;sa=N&amp;ved=2ahUKEwi4_5HAoYeDAxVkov0HHaxSB5M4HhDw0wN6BAgPEB0&amp;biw=2293&amp;bih=859&amp;dpr=1.5#fpstate=ive&amp;vld=cid:0efbdc3c,vid:m04LiRwCucQ,st:0" TargetMode="External"/><Relationship Id="rId2" Type="http://schemas.openxmlformats.org/officeDocument/2006/relationships/hyperlink" Target="https://www.google.com/search?q=passiefhuis&amp;sca_esv=589753901&amp;rlz=1C1GCEA_enNL1050NL1050&amp;tbm=vid&amp;sxsrf=AM9HkKmBrsUN7d9WnBDfKIesSYiuDU7gOw:1702293247176&amp;ei=_-52ZfmgCpGQ9u8PtsqbYA&amp;start=10&amp;sa=N&amp;ved=2ahUKEwi5nLTCoIeDAxURiP0HHTblBgwQ8NMDegQIDhAW&amp;biw=2293&amp;bih=859&amp;dpr=1.5#fpstate=ive&amp;vld=cid:d11931cf,vid:cFYVf2XXE_Y,st: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B5FC2221-6673-460E-9932-4480AF37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E8004E6F-5AE4-469B-A1C6-E8A71654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/>
              <a:t>Water &amp; Energie Mijn Onderneming 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BD7C9EE-C66F-4B59-9527-5D3C2738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 dirty="0"/>
              <a:t>11-12-2023</a:t>
            </a:r>
          </a:p>
        </p:txBody>
      </p:sp>
      <p:sp>
        <p:nvSpPr>
          <p:cNvPr id="2" name="Ondertitel 1">
            <a:extLst>
              <a:ext uri="{FF2B5EF4-FFF2-40B4-BE49-F238E27FC236}">
                <a16:creationId xmlns:a16="http://schemas.microsoft.com/office/drawing/2014/main" id="{9AB00E9D-FE5B-4000-93AD-A5933085A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/>
          <a:lstStyle/>
          <a:p>
            <a:r>
              <a:rPr lang="nl-NL" dirty="0"/>
              <a:t>IBS Mijn Onderneming</a:t>
            </a:r>
          </a:p>
          <a:p>
            <a:r>
              <a:rPr lang="nl-NL" dirty="0"/>
              <a:t>Les 4  Water en energie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F2503CA-BD50-40D9-B48F-71457F24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/>
          <a:lstStyle/>
          <a:p>
            <a:pPr marL="0" indent="0">
              <a:buNone/>
            </a:pPr>
            <a:r>
              <a:rPr lang="nl-NL" sz="5400" dirty="0"/>
              <a:t>Verwarming &amp; Koeling</a:t>
            </a:r>
          </a:p>
        </p:txBody>
      </p:sp>
    </p:spTree>
    <p:extLst>
      <p:ext uri="{BB962C8B-B14F-4D97-AF65-F5344CB8AC3E}">
        <p14:creationId xmlns:p14="http://schemas.microsoft.com/office/powerpoint/2010/main" val="3878736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BDA4D-1C3E-87C9-AC67-731084AE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85" y="2792290"/>
            <a:ext cx="10108030" cy="1160403"/>
          </a:xfrm>
        </p:spPr>
        <p:txBody>
          <a:bodyPr/>
          <a:lstStyle/>
          <a:p>
            <a:r>
              <a:rPr lang="nl-NL" sz="3200" dirty="0"/>
              <a:t>Verwarming en koeling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BB52B8-175C-CE16-EEDD-3D6749473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11-12-2023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0AC4D5-7012-37A5-6573-3A851323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10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25478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2BE84F-5828-4030-8EC3-B189A2684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CV Ketel</a:t>
            </a:r>
          </a:p>
        </p:txBody>
      </p:sp>
      <p:pic>
        <p:nvPicPr>
          <p:cNvPr id="1026" name="Picture 2" descr="Hoe Werkt Een Cv Ketel Informatie">
            <a:extLst>
              <a:ext uri="{FF2B5EF4-FFF2-40B4-BE49-F238E27FC236}">
                <a16:creationId xmlns:a16="http://schemas.microsoft.com/office/drawing/2014/main" id="{0CE6DCB6-3C7B-451C-BBA2-EFF3EA24A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497" y="1500673"/>
            <a:ext cx="6506462" cy="484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009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3747AC-0F9E-40AF-8E1A-9A6206872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Stadsverwarming - warmtenet</a:t>
            </a:r>
          </a:p>
        </p:txBody>
      </p:sp>
      <p:pic>
        <p:nvPicPr>
          <p:cNvPr id="2050" name="Picture 2" descr="Welke radiator is geschikt voor stadsverwarming?">
            <a:extLst>
              <a:ext uri="{FF2B5EF4-FFF2-40B4-BE49-F238E27FC236}">
                <a16:creationId xmlns:a16="http://schemas.microsoft.com/office/drawing/2014/main" id="{CD9D855A-0D34-409F-90F3-826246DC4F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86" y="1724184"/>
            <a:ext cx="9360968" cy="309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210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740CB3-43FC-4E4E-9C43-AE284E26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Warmtepomp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98BBF27-B589-40FA-92FD-0AF130A8F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6051" y="1181114"/>
            <a:ext cx="10022592" cy="41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83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7B9771-35A5-48A3-8217-C7CB9704D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9C75B8-1A00-4202-AD2C-6E05C4DFD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Warmtepompen werken volgens eenzelfde principe. Het type bron en afgifte kan variëren. Welke combinaties kun jij vinden?</a:t>
            </a:r>
          </a:p>
          <a:p>
            <a:endParaRPr lang="nl-NL" dirty="0"/>
          </a:p>
          <a:p>
            <a:r>
              <a:rPr lang="nl-NL" dirty="0"/>
              <a:t>Welke factoren spelen een rol bij de keuze die je daarin kunt maken?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0135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2F2F3AD-F1D8-4730-BF6F-9C4EE0992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183" y="440733"/>
            <a:ext cx="8461751" cy="558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26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F27325D-A317-4195-ABD6-8D5949E16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690" y="1610129"/>
            <a:ext cx="7553164" cy="327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3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8778E-B2B0-4408-97FA-D47757D67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Zonneboiler</a:t>
            </a:r>
          </a:p>
        </p:txBody>
      </p:sp>
      <p:pic>
        <p:nvPicPr>
          <p:cNvPr id="1026" name="Picture 2" descr="Zonne-Energie bij Fam. Haanappel: 5-9-2010 Werking ...">
            <a:extLst>
              <a:ext uri="{FF2B5EF4-FFF2-40B4-BE49-F238E27FC236}">
                <a16:creationId xmlns:a16="http://schemas.microsoft.com/office/drawing/2014/main" id="{36744799-157B-45A1-A839-31AC6C801C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313" y="980728"/>
            <a:ext cx="4061106" cy="31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119AE8F-ED33-4EDC-B10C-E722A05D2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858" y="980728"/>
            <a:ext cx="5935951" cy="55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1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DE05B9-A4AA-4808-A0C4-49575367E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Buffervat maakt combineren mogelijk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3028BBA-1228-49CF-B720-5C324F8FA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2473" y="1388646"/>
            <a:ext cx="45148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59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479D14-CE4E-419E-BB4F-D93BEE7C1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Infrarood</a:t>
            </a:r>
          </a:p>
        </p:txBody>
      </p:sp>
      <p:pic>
        <p:nvPicPr>
          <p:cNvPr id="3074" name="Picture 2" descr="Infraroodpanelen :: 040energie">
            <a:extLst>
              <a:ext uri="{FF2B5EF4-FFF2-40B4-BE49-F238E27FC236}">
                <a16:creationId xmlns:a16="http://schemas.microsoft.com/office/drawing/2014/main" id="{E50C6D43-C93C-4C79-A8CB-8346A4CC9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085" y="1925142"/>
            <a:ext cx="8860565" cy="300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10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A93AD6-598F-407E-B4D1-0DFF9E8E2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256" y="3040068"/>
            <a:ext cx="8382315" cy="1735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/>
              <a:t>De 1</a:t>
            </a:r>
            <a:r>
              <a:rPr lang="nl-NL" sz="3200" b="1" baseline="30000"/>
              <a:t>e</a:t>
            </a:r>
            <a:r>
              <a:rPr lang="nl-NL" sz="3200" b="1"/>
              <a:t> les</a:t>
            </a:r>
          </a:p>
        </p:txBody>
      </p:sp>
    </p:spTree>
    <p:extLst>
      <p:ext uri="{BB962C8B-B14F-4D97-AF65-F5344CB8AC3E}">
        <p14:creationId xmlns:p14="http://schemas.microsoft.com/office/powerpoint/2010/main" val="4213487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B9879-A0A1-460B-9452-CD74FA29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Pelletkachel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34E31D1-1E7F-4115-A982-E53A34B21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0319" y="332656"/>
            <a:ext cx="3322065" cy="61120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4F50A9F-1EAF-4CE3-9CAF-D4B839307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418" y="1827045"/>
            <a:ext cx="2014780" cy="121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02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CEDCF4-8F51-445F-A370-FF2CB4F7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Airco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4A57D84-E5CC-477E-BE9E-4D6DB469B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082" y="1258401"/>
            <a:ext cx="8457225" cy="412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36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CEDCF4-8F51-445F-A370-FF2CB4F7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Heb ik dit niet eerder gezien?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4A57D84-E5CC-477E-BE9E-4D6DB469B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082" y="1258401"/>
            <a:ext cx="8457225" cy="412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90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Plan van aanpak </a:t>
            </a:r>
            <a:r>
              <a:rPr lang="nl-NL" err="1"/>
              <a:t>gedragverandering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2" t="21713" r="42739" b="36419"/>
          <a:stretch/>
        </p:blipFill>
        <p:spPr bwMode="auto">
          <a:xfrm>
            <a:off x="2495600" y="1628801"/>
            <a:ext cx="8026300" cy="395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362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-995119" y="4353114"/>
            <a:ext cx="8860565" cy="648072"/>
          </a:xfrm>
        </p:spPr>
        <p:txBody>
          <a:bodyPr/>
          <a:lstStyle/>
          <a:p>
            <a:r>
              <a:rPr lang="nl-NL"/>
              <a:t>Instrumenten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2" t="18882" r="41959" b="9556"/>
          <a:stretch/>
        </p:blipFill>
        <p:spPr bwMode="auto">
          <a:xfrm>
            <a:off x="3759200" y="-1"/>
            <a:ext cx="8432800" cy="711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53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984AE-CD9D-4894-953D-79AA871F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070" y="296863"/>
            <a:ext cx="9311435" cy="1160403"/>
          </a:xfrm>
        </p:spPr>
        <p:txBody>
          <a:bodyPr/>
          <a:lstStyle/>
          <a:p>
            <a:r>
              <a:rPr lang="nl-NL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A914A7-C0EF-4CEC-A0C2-49464CCF5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071" y="1709738"/>
            <a:ext cx="10652453" cy="4419599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Bedenk per determinant één concrete maatregel per type instrument die kan worden ingezet om een bijdrage te leveren aan het realiseren van de klimaattafel (Elektriciteit /Gebouwde omgeving)</a:t>
            </a:r>
          </a:p>
          <a:p>
            <a:pPr marL="0" indent="0">
              <a:buNone/>
            </a:pPr>
            <a:r>
              <a:rPr lang="nl-NL"/>
              <a:t>(= 12 maatregelen)</a:t>
            </a: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07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A93AD6-598F-407E-B4D1-0DFF9E8E2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256" y="3040068"/>
            <a:ext cx="8382315" cy="1735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De 2</a:t>
            </a:r>
            <a:r>
              <a:rPr lang="nl-NL" sz="3200" b="1" baseline="30000" dirty="0"/>
              <a:t>e</a:t>
            </a:r>
            <a:r>
              <a:rPr lang="nl-NL" sz="3200" b="1" dirty="0"/>
              <a:t> les</a:t>
            </a:r>
          </a:p>
        </p:txBody>
      </p:sp>
    </p:spTree>
    <p:extLst>
      <p:ext uri="{BB962C8B-B14F-4D97-AF65-F5344CB8AC3E}">
        <p14:creationId xmlns:p14="http://schemas.microsoft.com/office/powerpoint/2010/main" val="361019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34128-CCCB-4397-AFB4-E530EAC6C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4106247" y="7535246"/>
            <a:ext cx="8860565" cy="648072"/>
          </a:xfrm>
        </p:spPr>
        <p:txBody>
          <a:bodyPr/>
          <a:lstStyle/>
          <a:p>
            <a:r>
              <a:rPr lang="nl-NL"/>
              <a:t>Opdrachten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285FEB6-29A5-4019-A3CD-690D223DD806}"/>
              </a:ext>
            </a:extLst>
          </p:cNvPr>
          <p:cNvSpPr txBox="1"/>
          <p:nvPr/>
        </p:nvSpPr>
        <p:spPr>
          <a:xfrm>
            <a:off x="1425844" y="1007390"/>
            <a:ext cx="97484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Opdracht:</a:t>
            </a:r>
          </a:p>
          <a:p>
            <a:endParaRPr lang="nl-NL" sz="2400" dirty="0"/>
          </a:p>
          <a:p>
            <a:r>
              <a:rPr lang="nl-NL" sz="2400" dirty="0"/>
              <a:t>Wat is een passiefhuis en wat is hier bouwkundig (fundering, constructie en dak) ‘bijzonder’ aan. </a:t>
            </a:r>
          </a:p>
          <a:p>
            <a:r>
              <a:rPr lang="nl-NL" sz="2400" dirty="0"/>
              <a:t>Beschrijf dit in je uitwerking en plaats er passende afbeeldingen bij.</a:t>
            </a:r>
          </a:p>
          <a:p>
            <a:endParaRPr lang="nl-NL" sz="2400" dirty="0"/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7AC2D25-2A5F-9FBF-CE42-C10017288497}"/>
              </a:ext>
            </a:extLst>
          </p:cNvPr>
          <p:cNvSpPr txBox="1"/>
          <p:nvPr/>
        </p:nvSpPr>
        <p:spPr>
          <a:xfrm>
            <a:off x="1292224" y="3249563"/>
            <a:ext cx="10067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1BE8999-54F0-6731-467D-20D731425EAA}"/>
              </a:ext>
            </a:extLst>
          </p:cNvPr>
          <p:cNvSpPr txBox="1"/>
          <p:nvPr/>
        </p:nvSpPr>
        <p:spPr>
          <a:xfrm>
            <a:off x="1425844" y="3295729"/>
            <a:ext cx="100679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Passief huis uitgelegd in 90 seconde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3"/>
              </a:rPr>
              <a:t>Op z’n Vlaams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0472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BDA4D-1C3E-87C9-AC67-731084AE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85" y="2792290"/>
            <a:ext cx="10108030" cy="1160403"/>
          </a:xfrm>
        </p:spPr>
        <p:txBody>
          <a:bodyPr/>
          <a:lstStyle/>
          <a:p>
            <a:r>
              <a:rPr lang="nl-NL" sz="3200" dirty="0"/>
              <a:t>De 3</a:t>
            </a:r>
            <a:r>
              <a:rPr lang="nl-NL" sz="3200" baseline="30000" dirty="0"/>
              <a:t>e</a:t>
            </a:r>
            <a:r>
              <a:rPr lang="nl-NL" sz="3200" dirty="0"/>
              <a:t> les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BB52B8-175C-CE16-EEDD-3D6749473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11-12-2023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0AC4D5-7012-37A5-6573-3A851323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8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08185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E942494D-EA57-D860-EB18-54A0EB5FF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1199375"/>
            <a:ext cx="3344052" cy="2508039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FFE406-9919-0995-52E3-978335274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11-12-2023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5A1684-A376-3AFE-944E-A2C86B0DD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9</a:t>
            </a:fld>
            <a:endParaRPr lang="nl-NL" noProof="0"/>
          </a:p>
        </p:txBody>
      </p:sp>
      <p:pic>
        <p:nvPicPr>
          <p:cNvPr id="10" name="Afbeelding 9" descr="Afbeelding met tekst, licht&#10;&#10;Automatisch gegenereerde beschrijving">
            <a:extLst>
              <a:ext uri="{FF2B5EF4-FFF2-40B4-BE49-F238E27FC236}">
                <a16:creationId xmlns:a16="http://schemas.microsoft.com/office/drawing/2014/main" id="{B933DEB2-D843-FEC8-10CF-13DA39BF8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3762271"/>
            <a:ext cx="3344052" cy="2508039"/>
          </a:xfrm>
          <a:prstGeom prst="rect">
            <a:avLst/>
          </a:prstGeom>
        </p:spPr>
      </p:pic>
      <p:pic>
        <p:nvPicPr>
          <p:cNvPr id="12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id="{782A5A47-C4FB-3E76-8298-B14C90F56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3762272"/>
            <a:ext cx="3344052" cy="2508039"/>
          </a:xfrm>
          <a:prstGeom prst="rect">
            <a:avLst/>
          </a:prstGeom>
        </p:spPr>
      </p:pic>
      <p:pic>
        <p:nvPicPr>
          <p:cNvPr id="16" name="Afbeelding 15" descr="Afbeelding met tekst&#10;&#10;Automatisch gegenereerde beschrijving">
            <a:extLst>
              <a:ext uri="{FF2B5EF4-FFF2-40B4-BE49-F238E27FC236}">
                <a16:creationId xmlns:a16="http://schemas.microsoft.com/office/drawing/2014/main" id="{31CC8E78-D615-E7B8-E84A-084D5CACB2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6256" y="1833242"/>
            <a:ext cx="5070935" cy="3803201"/>
          </a:xfrm>
          <a:prstGeom prst="rect">
            <a:avLst/>
          </a:prstGeom>
        </p:spPr>
      </p:pic>
      <p:pic>
        <p:nvPicPr>
          <p:cNvPr id="18" name="Afbeelding 17" descr="Afbeelding met tekst, licht&#10;&#10;Automatisch gegenereerde beschrijving">
            <a:extLst>
              <a:ext uri="{FF2B5EF4-FFF2-40B4-BE49-F238E27FC236}">
                <a16:creationId xmlns:a16="http://schemas.microsoft.com/office/drawing/2014/main" id="{19B031EF-9078-1368-90A5-1351562081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1199375"/>
            <a:ext cx="3344052" cy="250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44936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4" ma:contentTypeDescription="Een nieuw document maken." ma:contentTypeScope="" ma:versionID="13d1bd52d37d52e88f4cc3000598c755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cdbfa91b97b664da8bfb3c5d7ea455d6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  <MediaLengthInSeconds xmlns="c67c63a5-6c7f-42bb-9d17-0feff5816463" xsi:nil="true"/>
  </documentManagement>
</p:properties>
</file>

<file path=customXml/itemProps1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337BCC-205B-46E7-B5F2-A02AB68B31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3B809E-9840-4F61-A777-0ECC9F692F13}">
  <ds:schemaRefs>
    <ds:schemaRef ds:uri="2c4f0c93-2979-4f27-aab2-70de95932352"/>
    <ds:schemaRef ds:uri="c6f82ce1-f6df-49a5-8b49-cf8409a27aa4"/>
    <ds:schemaRef ds:uri="http://schemas.microsoft.com/office/2006/metadata/properties"/>
    <ds:schemaRef ds:uri="http://schemas.microsoft.com/office/infopath/2007/PartnerControls"/>
    <ds:schemaRef ds:uri="c67c63a5-6c7f-42bb-9d17-0feff5816463"/>
    <ds:schemaRef ds:uri="c20cf8ba-b598-4d03-85bf-01d90a2844a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121</TotalTime>
  <Words>178</Words>
  <Application>Microsoft Office PowerPoint</Application>
  <PresentationFormat>Breedbeeld</PresentationFormat>
  <Paragraphs>44</Paragraphs>
  <Slides>22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Arial Black</vt:lpstr>
      <vt:lpstr>Calibri</vt:lpstr>
      <vt:lpstr>Yuverta</vt:lpstr>
      <vt:lpstr>Verwarming &amp; Koeling</vt:lpstr>
      <vt:lpstr>PowerPoint-presentatie</vt:lpstr>
      <vt:lpstr>Plan van aanpak gedragverandering</vt:lpstr>
      <vt:lpstr>Instrumenten</vt:lpstr>
      <vt:lpstr>Opdracht</vt:lpstr>
      <vt:lpstr>PowerPoint-presentatie</vt:lpstr>
      <vt:lpstr>Opdrachten</vt:lpstr>
      <vt:lpstr>De 3e les</vt:lpstr>
      <vt:lpstr>PowerPoint-presentatie</vt:lpstr>
      <vt:lpstr>Verwarming en koeling</vt:lpstr>
      <vt:lpstr>CV Ketel</vt:lpstr>
      <vt:lpstr>Stadsverwarming - warmtenet</vt:lpstr>
      <vt:lpstr>Warmtepomp</vt:lpstr>
      <vt:lpstr>Opdracht</vt:lpstr>
      <vt:lpstr>PowerPoint-presentatie</vt:lpstr>
      <vt:lpstr>PowerPoint-presentatie</vt:lpstr>
      <vt:lpstr>Zonneboiler</vt:lpstr>
      <vt:lpstr>Buffervat maakt combineren mogelijk </vt:lpstr>
      <vt:lpstr>Infrarood</vt:lpstr>
      <vt:lpstr>Pelletkachel</vt:lpstr>
      <vt:lpstr>Airco</vt:lpstr>
      <vt:lpstr>Heb ik dit niet eerder gezien?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dc:description>Template by HQ Solutions</dc:description>
  <cp:lastModifiedBy>Stijn Weijermars</cp:lastModifiedBy>
  <cp:revision>3</cp:revision>
  <dcterms:created xsi:type="dcterms:W3CDTF">2021-03-01T11:59:21Z</dcterms:created>
  <dcterms:modified xsi:type="dcterms:W3CDTF">2023-12-11T12:50:20Z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